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A6B58FF-B7F4-4522-A508-18359052A61E}" type="datetimeFigureOut">
              <a:rPr lang="nl-NL" smtClean="0"/>
              <a:t>12-11-2014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D3E6CC3-366A-4686-981F-40ECBB81822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Gelijkvormigheid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Vergroten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17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Vergroten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5040560" cy="3780421"/>
          </a:xfrm>
          <a:prstGeom prst="rect">
            <a:avLst/>
          </a:prstGeom>
        </p:spPr>
      </p:pic>
      <p:cxnSp>
        <p:nvCxnSpPr>
          <p:cNvPr id="6" name="Rechte verbindingslijn 5"/>
          <p:cNvCxnSpPr/>
          <p:nvPr/>
        </p:nvCxnSpPr>
        <p:spPr>
          <a:xfrm>
            <a:off x="2699792" y="4437112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3491880" y="3789040"/>
            <a:ext cx="0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V="1">
            <a:off x="2699792" y="3789040"/>
            <a:ext cx="79208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323528" y="1340768"/>
            <a:ext cx="2519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We gaan deze driehoek </a:t>
            </a:r>
          </a:p>
          <a:p>
            <a:r>
              <a:rPr lang="nl-NL" dirty="0" smtClean="0"/>
              <a:t>2 maal vergroten</a:t>
            </a:r>
            <a:endParaRPr lang="nl-NL" dirty="0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2699792" y="4437112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323528" y="2129660"/>
            <a:ext cx="2736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Stap 1, we gaan een zijde </a:t>
            </a:r>
          </a:p>
          <a:p>
            <a:r>
              <a:rPr lang="nl-NL" dirty="0"/>
              <a:t>e</a:t>
            </a:r>
            <a:r>
              <a:rPr lang="nl-NL" dirty="0" smtClean="0"/>
              <a:t>venwijdig verplaatsen.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323528" y="2924944"/>
            <a:ext cx="2778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Stap 2, we gaan deze zijde</a:t>
            </a:r>
          </a:p>
          <a:p>
            <a:r>
              <a:rPr lang="nl-NL" dirty="0"/>
              <a:t>v</a:t>
            </a:r>
            <a:r>
              <a:rPr lang="nl-NL" dirty="0" smtClean="0"/>
              <a:t>erdubbelen.</a:t>
            </a:r>
            <a:endParaRPr lang="nl-NL" dirty="0"/>
          </a:p>
        </p:txBody>
      </p:sp>
      <p:cxnSp>
        <p:nvCxnSpPr>
          <p:cNvPr id="21" name="Rechte verbindingslijn 20"/>
          <p:cNvCxnSpPr/>
          <p:nvPr/>
        </p:nvCxnSpPr>
        <p:spPr>
          <a:xfrm>
            <a:off x="4644008" y="4437112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323528" y="3574698"/>
            <a:ext cx="2624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Stap 3, we gaan dit </a:t>
            </a:r>
            <a:r>
              <a:rPr lang="nl-NL" dirty="0" smtClean="0"/>
              <a:t>ook </a:t>
            </a:r>
          </a:p>
          <a:p>
            <a:r>
              <a:rPr lang="nl-NL" dirty="0"/>
              <a:t>b</a:t>
            </a:r>
            <a:r>
              <a:rPr lang="nl-NL" dirty="0" smtClean="0"/>
              <a:t>ij de andere zijdes doen</a:t>
            </a:r>
            <a:endParaRPr lang="nl-NL" dirty="0"/>
          </a:p>
        </p:txBody>
      </p:sp>
      <p:cxnSp>
        <p:nvCxnSpPr>
          <p:cNvPr id="24" name="Rechte verbindingslijn 23"/>
          <p:cNvCxnSpPr/>
          <p:nvPr/>
        </p:nvCxnSpPr>
        <p:spPr>
          <a:xfrm flipV="1">
            <a:off x="6228184" y="3140968"/>
            <a:ext cx="0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H="1">
            <a:off x="4644008" y="3140968"/>
            <a:ext cx="1584176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vak 26"/>
          <p:cNvSpPr txBox="1"/>
          <p:nvPr/>
        </p:nvSpPr>
        <p:spPr>
          <a:xfrm>
            <a:off x="4463752" y="1941645"/>
            <a:ext cx="36711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Nu hebben we </a:t>
            </a:r>
            <a:r>
              <a:rPr lang="nl-NL" sz="2400" b="1" dirty="0" smtClean="0"/>
              <a:t>de </a:t>
            </a:r>
            <a:r>
              <a:rPr lang="nl-NL" sz="2400" b="1" dirty="0" smtClean="0"/>
              <a:t>driehoek</a:t>
            </a:r>
          </a:p>
          <a:p>
            <a:r>
              <a:rPr lang="nl-NL" sz="2400" b="1" dirty="0" smtClean="0"/>
              <a:t>2 maal vergroot.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6714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-7.40741E-7 L 0.22761 -7.40741E-7 L 0.21493 -7.40741E-7 " pathEditMode="relative" rAng="0" ptsTypes="AAA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81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0.29914 -0.00533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-27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0.21563 0.00023 " pathEditMode="relative" ptsTypes="AA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2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</TotalTime>
  <Words>50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Hoeken</vt:lpstr>
      <vt:lpstr>Gelijkvormigheid</vt:lpstr>
      <vt:lpstr>Vergroten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Gelijkvortmigheid</dc:title>
  <dc:creator>Fabian Therou</dc:creator>
  <cp:lastModifiedBy>Fabian Therou</cp:lastModifiedBy>
  <cp:revision>5</cp:revision>
  <dcterms:created xsi:type="dcterms:W3CDTF">2014-10-29T10:29:02Z</dcterms:created>
  <dcterms:modified xsi:type="dcterms:W3CDTF">2014-11-12T13:03:39Z</dcterms:modified>
</cp:coreProperties>
</file>